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9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84" r:id="rId18"/>
    <p:sldId id="283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161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7BFF-D036-41E1-B553-D767F01383F7}" type="datetimeFigureOut">
              <a:rPr lang="en-AU" smtClean="0"/>
              <a:t>14/04/2018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C5806-350D-4161-840E-F56E8ACC804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34715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7BFF-D036-41E1-B553-D767F01383F7}" type="datetimeFigureOut">
              <a:rPr lang="en-AU" smtClean="0"/>
              <a:t>14/04/2018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C5806-350D-4161-840E-F56E8ACC804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33119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7BFF-D036-41E1-B553-D767F01383F7}" type="datetimeFigureOut">
              <a:rPr lang="en-AU" smtClean="0"/>
              <a:t>14/04/2018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C5806-350D-4161-840E-F56E8ACC804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55140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7BFF-D036-41E1-B553-D767F01383F7}" type="datetimeFigureOut">
              <a:rPr lang="en-AU" smtClean="0"/>
              <a:t>14/04/2018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C5806-350D-4161-840E-F56E8ACC804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37754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7BFF-D036-41E1-B553-D767F01383F7}" type="datetimeFigureOut">
              <a:rPr lang="en-AU" smtClean="0"/>
              <a:t>14/04/2018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C5806-350D-4161-840E-F56E8ACC804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38901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7BFF-D036-41E1-B553-D767F01383F7}" type="datetimeFigureOut">
              <a:rPr lang="en-AU" smtClean="0"/>
              <a:t>14/04/2018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C5806-350D-4161-840E-F56E8ACC804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04562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7BFF-D036-41E1-B553-D767F01383F7}" type="datetimeFigureOut">
              <a:rPr lang="en-AU" smtClean="0"/>
              <a:t>14/04/2018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C5806-350D-4161-840E-F56E8ACC804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06565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7BFF-D036-41E1-B553-D767F01383F7}" type="datetimeFigureOut">
              <a:rPr lang="en-AU" smtClean="0"/>
              <a:t>14/04/2018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C5806-350D-4161-840E-F56E8ACC804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46006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7BFF-D036-41E1-B553-D767F01383F7}" type="datetimeFigureOut">
              <a:rPr lang="en-AU" smtClean="0"/>
              <a:t>14/04/2018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C5806-350D-4161-840E-F56E8ACC804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25659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7BFF-D036-41E1-B553-D767F01383F7}" type="datetimeFigureOut">
              <a:rPr lang="en-AU" smtClean="0"/>
              <a:t>14/04/2018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C5806-350D-4161-840E-F56E8ACC804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87839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7BFF-D036-41E1-B553-D767F01383F7}" type="datetimeFigureOut">
              <a:rPr lang="en-AU" smtClean="0"/>
              <a:t>14/04/2018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C5806-350D-4161-840E-F56E8ACC804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22616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E07BFF-D036-41E1-B553-D767F01383F7}" type="datetimeFigureOut">
              <a:rPr lang="en-AU" smtClean="0"/>
              <a:t>14/04/2018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4C5806-350D-4161-840E-F56E8ACC804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91961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microsoft.com/office/2007/relationships/hdphoto" Target="../media/hdphoto1.wdp"/><Relationship Id="rId7" Type="http://schemas.openxmlformats.org/officeDocument/2006/relationships/image" Target="../media/image5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gif"/><Relationship Id="rId4" Type="http://schemas.openxmlformats.org/officeDocument/2006/relationships/image" Target="../media/image5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6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1.tif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8.tif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Joseph Hung\Pictures\tai lieu tu Hp 07-10-17\Pictures\hinh cut\New Folder (2)\tong do 1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488" y="3263476"/>
            <a:ext cx="5389563" cy="3602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JOSEPH HUNG DOAN\Pictures\jesus\pictures cut\chua\st\CHUA 4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31" y="1771438"/>
            <a:ext cx="4084660" cy="5111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400" y="55154"/>
            <a:ext cx="899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AU" sz="3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Third Sunday of Easter – Year B  </a:t>
            </a:r>
          </a:p>
        </p:txBody>
      </p:sp>
      <p:sp>
        <p:nvSpPr>
          <p:cNvPr id="8" name="Rectangle 7"/>
          <p:cNvSpPr/>
          <p:nvPr/>
        </p:nvSpPr>
        <p:spPr>
          <a:xfrm>
            <a:off x="502885" y="637542"/>
            <a:ext cx="81948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+mj-lt"/>
              </a:rPr>
              <a:t>Chúa Nhật III Phục Sinh Năm 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vi-VN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4400" dirty="0">
                <a:latin typeface="+mj-lt"/>
              </a:rPr>
              <a:t/>
            </a:r>
            <a:br>
              <a:rPr lang="vi-VN" sz="4400" dirty="0">
                <a:latin typeface="+mj-lt"/>
              </a:rPr>
            </a:br>
            <a:endParaRPr lang="en-AU" sz="4400" dirty="0">
              <a:latin typeface="+mj-lt"/>
            </a:endParaRPr>
          </a:p>
        </p:txBody>
      </p:sp>
      <p:pic>
        <p:nvPicPr>
          <p:cNvPr id="9" name="Picture 5" descr="C:\Users\Hung Doan\Pictures\hinh cut\New Folder (2)\chan nen phuc sinh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85" y="5277240"/>
            <a:ext cx="619700" cy="158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Users\JOSEPH HUNG DOAN\Pictures\jesus\pictures cut\chua\nen phuc sinh.t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31" y="4054576"/>
            <a:ext cx="419352" cy="146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52785" y="4887522"/>
            <a:ext cx="25474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12" name="Picture 11" descr="http://www.saveoursetters.org/Flame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143" y="3850976"/>
            <a:ext cx="1221756" cy="28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828800" y="5818444"/>
            <a:ext cx="604034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15/04/2018</a:t>
            </a:r>
          </a:p>
          <a:p>
            <a:pPr algn="ctr"/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&amp; Thanh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A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6835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4009" y="4711198"/>
            <a:ext cx="84542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ông đưa cho Người một khúc cá </a:t>
            </a:r>
            <a:r>
              <a:rPr lang="vi-VN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nướng</a:t>
            </a:r>
            <a:r>
              <a:rPr lang="en-US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en-AU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endParaRPr lang="en-AU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200" y="4126423"/>
            <a:ext cx="84310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they offered him a piece of grilled fish,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719" y="948"/>
            <a:ext cx="4579281" cy="3475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09"/>
            <a:ext cx="4575325" cy="3477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24906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4907" y="6029999"/>
            <a:ext cx="86765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 cầm lấy và ăn trước mặt các ông.</a:t>
            </a:r>
            <a:endParaRPr lang="en-AU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4905" y="116632"/>
            <a:ext cx="86765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which he took and ate before their eyes. 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701407"/>
            <a:ext cx="6889576" cy="5207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99405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76200" y="3657600"/>
            <a:ext cx="9144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vi-VN" dirty="0">
                <a:solidFill>
                  <a:srgbClr val="0070C0"/>
                </a:solidFill>
              </a:rPr>
              <a:t> </a:t>
            </a:r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 Người </a:t>
            </a:r>
            <a:r>
              <a:rPr lang="vi-VN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bảo: </a:t>
            </a:r>
            <a:endParaRPr lang="en-US" sz="32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vi-VN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</a:t>
            </a:r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 còn ở với anh em, </a:t>
            </a:r>
            <a:endParaRPr lang="en-US" sz="32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vi-VN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 </a:t>
            </a:r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 từng </a:t>
            </a:r>
            <a:r>
              <a:rPr lang="vi-VN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 </a:t>
            </a:r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 em </a:t>
            </a:r>
            <a:endParaRPr lang="en-US" sz="32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vi-VN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Rằng</a:t>
            </a:r>
            <a:r>
              <a:rPr lang="en-US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tất </a:t>
            </a:r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 những gì sách </a:t>
            </a:r>
            <a:endParaRPr lang="en-US" sz="32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vi-VN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Luật </a:t>
            </a:r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Mô-sê, các Sách Ngôn Sứ và các </a:t>
            </a:r>
            <a:r>
              <a:rPr lang="vi-VN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Thánh</a:t>
            </a:r>
            <a:r>
              <a:rPr lang="en-US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Vịnh </a:t>
            </a:r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 chép về Thầy đều phải được ứng nghiệm." </a:t>
            </a:r>
            <a:endParaRPr lang="en-AU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41910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Then he told them, ‘This is what I meant when I said, while I was still with you, that everything written about me </a:t>
            </a:r>
            <a:endParaRPr lang="en-AU" sz="3200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AU" sz="3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</a:t>
            </a:r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Law of Moses, </a:t>
            </a:r>
            <a:endParaRPr lang="en-AU" sz="3200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AU" sz="3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</a:t>
            </a:r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Prophets and </a:t>
            </a:r>
            <a:endParaRPr lang="en-AU" sz="3200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AU" sz="3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the </a:t>
            </a:r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Psalms, has </a:t>
            </a:r>
            <a:endParaRPr lang="en-AU" sz="3200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AU" sz="3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</a:t>
            </a:r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 fulfilled.’ 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0"/>
            <a:ext cx="4520868" cy="345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11789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0382" y="5746438"/>
            <a:ext cx="87950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Bấy giờ Người mở trí cho các ông </a:t>
            </a:r>
            <a:endParaRPr lang="en-US" sz="32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 </a:t>
            </a:r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Kinh Thánh</a:t>
            </a:r>
            <a:endParaRPr lang="en-AU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2591" y="4669220"/>
            <a:ext cx="84742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 then opened their minds to understand the scriptures,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5943601" cy="4462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Joseph Hung\Pictures\tai lieu tu Hp 07-10-17\Pictures\hinh cut\bible luke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508801"/>
            <a:ext cx="3600450" cy="2221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Joseph Hung\Pictures\tai lieu tu Hp 07-10-17\Pictures\hinh cut\tia vang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99000">
            <a:off x="6531458" y="-192807"/>
            <a:ext cx="3006934" cy="5753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53991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5288340"/>
            <a:ext cx="87849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Người nói : "Có lời Kinh Thánh chép </a:t>
            </a:r>
            <a:r>
              <a:rPr lang="vi-VN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rằng: </a:t>
            </a:r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Đấng Ki-tô phải chịu khổ hình, </a:t>
            </a:r>
            <a:endParaRPr lang="en-US" sz="32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 </a:t>
            </a:r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 thứ ba, từ cõi chết sống </a:t>
            </a:r>
            <a:r>
              <a:rPr lang="vi-VN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lại;</a:t>
            </a:r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en-AU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6743" y="0"/>
            <a:ext cx="876565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he said to them, ‘So you see how it is written that the Christ would suffer and on the third day rise from the dead, 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398" y="1680781"/>
            <a:ext cx="4660399" cy="3416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://www.divinerevelations.info/images/file_onground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571" y="1666952"/>
            <a:ext cx="4574429" cy="3430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4906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43808" y="4847303"/>
            <a:ext cx="630019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phải nhân danh Người mà rao giảng cho muôn dân, bắt đầu từ Giê-ru-sa-lem, kêu gọi họ sám hối để được ơn tha tội.</a:t>
            </a:r>
            <a:endParaRPr lang="en-AU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-2"/>
            <a:ext cx="6300192" cy="4847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8691" y="152400"/>
            <a:ext cx="2674893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that, in his name, repentance for the forgiveness of sins would be preached to all the nations, beginning from Jerusalem.</a:t>
            </a:r>
          </a:p>
        </p:txBody>
      </p:sp>
    </p:spTree>
    <p:extLst>
      <p:ext uri="{BB962C8B-B14F-4D97-AF65-F5344CB8AC3E}">
        <p14:creationId xmlns:p14="http://schemas.microsoft.com/office/powerpoint/2010/main" val="34199405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34200" y="457200"/>
            <a:ext cx="20574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Chính </a:t>
            </a:r>
            <a:endParaRPr lang="en-US" sz="32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 </a:t>
            </a:r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</a:t>
            </a:r>
            <a:endParaRPr lang="en-US" sz="32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 </a:t>
            </a:r>
            <a:endParaRPr lang="en-US" sz="32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chứng </a:t>
            </a:r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 </a:t>
            </a:r>
            <a:endParaRPr lang="en-US" sz="32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 </a:t>
            </a:r>
            <a:endParaRPr lang="en-US" sz="32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 </a:t>
            </a:r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điều </a:t>
            </a:r>
            <a:endParaRPr lang="en-US" sz="32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Này</a:t>
            </a:r>
            <a:r>
              <a:rPr lang="en-US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AU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5640946"/>
            <a:ext cx="6172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witnesses to this</a:t>
            </a:r>
            <a:r>
              <a:rPr lang="en-AU" sz="3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endParaRPr lang="en-AU" sz="3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12456" cy="5445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11789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3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1000" y="0"/>
            <a:ext cx="899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Third Sunday of Easter – Year B  </a:t>
            </a:r>
          </a:p>
        </p:txBody>
      </p:sp>
      <p:sp>
        <p:nvSpPr>
          <p:cNvPr id="4" name="Rectangle 3"/>
          <p:cNvSpPr/>
          <p:nvPr/>
        </p:nvSpPr>
        <p:spPr>
          <a:xfrm>
            <a:off x="5334000" y="549499"/>
            <a:ext cx="3581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schemeClr val="bg1"/>
                </a:solidFill>
                <a:latin typeface="Times New Roman"/>
              </a:rPr>
              <a:t>Chúa Nhật III Phục Sinh Năm </a:t>
            </a:r>
            <a:r>
              <a:rPr lang="en-A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C:\Users\Hung Doan\Pictures\hinh cut\New Folder (2)\chan nen phuc sinh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59" y="5282857"/>
            <a:ext cx="619700" cy="158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JOSEPH HUNG DOAN\Pictures\jesus\pictures cut\chua\nen phuc sinh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933" y="4036868"/>
            <a:ext cx="419352" cy="146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79976" y="4842324"/>
            <a:ext cx="25474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9" name="Picture 8" descr="http://www.saveoursetters.org/Flame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31" y="3850976"/>
            <a:ext cx="1221756" cy="28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0464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mage res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400" y="55154"/>
            <a:ext cx="899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Third Sunday of Easter – Year B  </a:t>
            </a:r>
          </a:p>
        </p:txBody>
      </p:sp>
      <p:sp>
        <p:nvSpPr>
          <p:cNvPr id="2" name="Rectangle 1"/>
          <p:cNvSpPr/>
          <p:nvPr/>
        </p:nvSpPr>
        <p:spPr>
          <a:xfrm>
            <a:off x="228600" y="577116"/>
            <a:ext cx="8686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schemeClr val="bg1"/>
                </a:solidFill>
                <a:latin typeface="Times New Roman"/>
              </a:rPr>
              <a:t>Chúa Nhật III Phục Sinh Năm </a:t>
            </a:r>
            <a:r>
              <a:rPr lang="en-A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7" name="Picture 9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228" y="1366235"/>
            <a:ext cx="2685943" cy="2527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Joseph Hung\Pictures\tai lieu tu Hp 07-10-17\Pictures\hinh cut\New Folder (2)\chua phuc sinh 3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4" y="2014728"/>
            <a:ext cx="7467600" cy="484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Hung Doan\Pictures\hinh cut\New Folder (2)\chan nen phuc sinh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930" y="3764856"/>
            <a:ext cx="619700" cy="158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:\Users\JOSEPH HUNG DOAN\Pictures\jesus\pictures cut\chua\nen phuc sinh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104" y="2526577"/>
            <a:ext cx="419352" cy="146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305885" y="3354946"/>
            <a:ext cx="25474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14" name="Picture 13" descr="http://www.saveoursetters.org/Flame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902" y="2345602"/>
            <a:ext cx="1221756" cy="28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3657600" y="6247134"/>
            <a:ext cx="2172390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15/04/2018</a:t>
            </a:r>
          </a:p>
        </p:txBody>
      </p:sp>
    </p:spTree>
    <p:extLst>
      <p:ext uri="{BB962C8B-B14F-4D97-AF65-F5344CB8AC3E}">
        <p14:creationId xmlns:p14="http://schemas.microsoft.com/office/powerpoint/2010/main" val="548061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2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C:\Users\Joseph Hung\Pictures\tai lieu tu Hp 07-10-17\Pictures\hinh cut\bible luke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"/>
            <a:ext cx="27171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228600" y="97015"/>
            <a:ext cx="4081097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Gospel</a:t>
            </a:r>
          </a:p>
          <a:p>
            <a:pPr algn="ctr"/>
            <a:r>
              <a:rPr lang="en-A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Luke </a:t>
            </a:r>
          </a:p>
          <a:p>
            <a:pPr algn="ctr"/>
            <a:r>
              <a:rPr lang="en-A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24:35-48</a:t>
            </a:r>
          </a:p>
          <a:p>
            <a:pPr algn="ctr"/>
            <a:r>
              <a:rPr lang="en-AU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A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A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A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AU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A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Luca</a:t>
            </a:r>
          </a:p>
          <a:p>
            <a:pPr algn="ctr"/>
            <a:r>
              <a:rPr lang="en-A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24:35-48</a:t>
            </a:r>
          </a:p>
        </p:txBody>
      </p:sp>
      <p:pic>
        <p:nvPicPr>
          <p:cNvPr id="5" name="Picture 4" descr="C:\Users\Hung Doan\Pictures\hinh cut\New Folder (2)\chan nen phuc sinh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59" y="5282857"/>
            <a:ext cx="619700" cy="158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JOSEPH HUNG DOAN\Pictures\jesus\pictures cut\chua\nen phuc sinh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933" y="4036868"/>
            <a:ext cx="419352" cy="146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79976" y="4842324"/>
            <a:ext cx="25474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8" name="Picture 7" descr="http://www.saveoursetters.org/Flame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31" y="3850976"/>
            <a:ext cx="1221756" cy="28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4081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96748" y="3789040"/>
            <a:ext cx="489654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Bấy</a:t>
            </a:r>
            <a:r>
              <a:rPr lang="en-AU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giờ</a:t>
            </a:r>
            <a:r>
              <a:rPr lang="en-AU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AU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AU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môn</a:t>
            </a:r>
            <a:r>
              <a:rPr lang="en-AU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đệ</a:t>
            </a:r>
            <a:r>
              <a:rPr lang="en-AU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AU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Emmau</a:t>
            </a:r>
            <a:r>
              <a:rPr lang="en-AU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</a:t>
            </a:r>
            <a:r>
              <a:rPr lang="en-AU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AU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thuật lại những gì đã xảy ra dọc đường và việc mình đã nhận ra Chúa thế nào </a:t>
            </a:r>
            <a:endParaRPr lang="en-US" sz="32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 </a:t>
            </a:r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 bẻ bánh.</a:t>
            </a:r>
            <a:endParaRPr lang="en-AU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9512" y="116632"/>
            <a:ext cx="394630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disciples told their story of what had happened on the road and how they had recognised Jesus at the breaking of bread. </a:t>
            </a: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4" y="3630913"/>
            <a:ext cx="4243402" cy="323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366" y="-13495"/>
            <a:ext cx="4869634" cy="3730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66267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5029200"/>
            <a:ext cx="8610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ông còn đang nói, thì chính Đức Giê-su đứng giữa các ông và </a:t>
            </a:r>
            <a:r>
              <a:rPr lang="vi-VN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bảo: </a:t>
            </a:r>
            <a:endParaRPr lang="en-US" sz="32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</a:t>
            </a:r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Bình an cho anh </a:t>
            </a:r>
            <a:r>
              <a:rPr lang="vi-VN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  <a:endParaRPr lang="en-AU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" y="141058"/>
            <a:ext cx="272176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They were still talking about all this when Jesus himself stood among them and said to them, ‘Peace be with you!’ 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055" y="0"/>
            <a:ext cx="6182945" cy="4665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66267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1867" y="5715000"/>
            <a:ext cx="86189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ông kinh hồn bạt vía, tưởng là thấy ma.</a:t>
            </a:r>
            <a:endParaRPr lang="en-AU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1554" y="4219218"/>
            <a:ext cx="88596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a state of alarm and fright, </a:t>
            </a:r>
            <a:endParaRPr lang="en-AU" sz="3200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they </a:t>
            </a:r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thought they were seeing a ghost. 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66" y="0"/>
            <a:ext cx="5135224" cy="4034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745" y="0"/>
            <a:ext cx="5388255" cy="4049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24906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5105400"/>
            <a:ext cx="86828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Nhưng Người </a:t>
            </a:r>
            <a:r>
              <a:rPr lang="vi-VN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nói: </a:t>
            </a:r>
            <a:endParaRPr lang="en-US" sz="32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</a:t>
            </a:r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Sao lại hoảng </a:t>
            </a:r>
            <a:r>
              <a:rPr lang="vi-VN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hốt? </a:t>
            </a:r>
            <a:endParaRPr lang="en-US" sz="32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Sao </a:t>
            </a:r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lòng anh em còn ngờ vực ?</a:t>
            </a:r>
            <a:endParaRPr lang="en-AU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" y="381000"/>
            <a:ext cx="233078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But he said, ‘Why are you so agitated, and why are these doubts rising in your hearts? 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-24245"/>
            <a:ext cx="6595945" cy="496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99405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14071" y="4721404"/>
            <a:ext cx="576408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0070C0"/>
                </a:solidFill>
              </a:rPr>
              <a:t>Nhìn chân tay Thầy coi, chính Thầy đây </a:t>
            </a:r>
            <a:r>
              <a:rPr lang="vi-VN" sz="3200" dirty="0" smtClean="0">
                <a:solidFill>
                  <a:srgbClr val="0070C0"/>
                </a:solidFill>
              </a:rPr>
              <a:t>mà! </a:t>
            </a:r>
            <a:r>
              <a:rPr lang="vi-VN" sz="3200" dirty="0">
                <a:solidFill>
                  <a:srgbClr val="0070C0"/>
                </a:solidFill>
              </a:rPr>
              <a:t>Cứ rờ xem, </a:t>
            </a:r>
            <a:endParaRPr lang="en-US" sz="3200" dirty="0" smtClean="0">
              <a:solidFill>
                <a:srgbClr val="0070C0"/>
              </a:solidFill>
            </a:endParaRPr>
          </a:p>
          <a:p>
            <a:pPr algn="ctr"/>
            <a:r>
              <a:rPr lang="vi-VN" sz="3200" dirty="0" smtClean="0">
                <a:solidFill>
                  <a:srgbClr val="0070C0"/>
                </a:solidFill>
              </a:rPr>
              <a:t>ma </a:t>
            </a:r>
            <a:r>
              <a:rPr lang="vi-VN" sz="3200" dirty="0">
                <a:solidFill>
                  <a:srgbClr val="0070C0"/>
                </a:solidFill>
              </a:rPr>
              <a:t>đâu có xương có thịt như anh em thấy Thầy có </a:t>
            </a:r>
            <a:r>
              <a:rPr lang="vi-VN" sz="3200" dirty="0" smtClean="0">
                <a:solidFill>
                  <a:srgbClr val="0070C0"/>
                </a:solidFill>
              </a:rPr>
              <a:t>đây?"</a:t>
            </a:r>
            <a:r>
              <a:rPr lang="vi-VN" sz="3200" dirty="0">
                <a:solidFill>
                  <a:srgbClr val="0070C0"/>
                </a:solidFill>
              </a:rPr>
              <a:t> </a:t>
            </a:r>
            <a:endParaRPr lang="en-AU" sz="3200" dirty="0">
              <a:solidFill>
                <a:srgbClr val="0070C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778" y="228600"/>
            <a:ext cx="2781091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Look at my hands and feet; yes, it is I indeed. Touch me and see for yourselves; a ghost has no flesh and bones as you can see I have.’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603" y="-31124"/>
            <a:ext cx="6183397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11789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5262582"/>
            <a:ext cx="8610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 xong, Người đưa tay chân ra </a:t>
            </a:r>
            <a:endParaRPr lang="en-US" sz="32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 </a:t>
            </a:r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ông xem.</a:t>
            </a:r>
            <a:endParaRPr lang="en-AU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" y="304800"/>
            <a:ext cx="19050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as he said this he showed them his hands and feet. 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0"/>
            <a:ext cx="6947913" cy="5152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53991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5023380"/>
            <a:ext cx="88471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ông còn chưa tin vì mừng quá, </a:t>
            </a:r>
            <a:endParaRPr lang="en-US" sz="32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</a:t>
            </a:r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còn đang ngỡ ngàng, thì Người </a:t>
            </a:r>
            <a:r>
              <a:rPr lang="vi-VN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hỏi: </a:t>
            </a:r>
            <a:endParaRPr lang="en-US" sz="32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</a:t>
            </a:r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Ở đây anh em có gì ăn </a:t>
            </a:r>
            <a:r>
              <a:rPr lang="vi-VN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không?"</a:t>
            </a:r>
            <a:endParaRPr lang="en-AU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630" y="871"/>
            <a:ext cx="313046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Their joy was so great that they could not believe it, and they stood dumbfounded; so he said to them, ‘Have you anything here to eat?’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844" y="871"/>
            <a:ext cx="5976156" cy="4448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66267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621</Words>
  <Application>Microsoft Office PowerPoint</Application>
  <PresentationFormat>On-screen Show (4:3)</PresentationFormat>
  <Paragraphs>73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 Hung</dc:creator>
  <cp:lastModifiedBy>Anthony Nguyen</cp:lastModifiedBy>
  <cp:revision>21</cp:revision>
  <dcterms:created xsi:type="dcterms:W3CDTF">2018-01-12T06:43:16Z</dcterms:created>
  <dcterms:modified xsi:type="dcterms:W3CDTF">2018-04-14T00:11:46Z</dcterms:modified>
</cp:coreProperties>
</file>